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-1" id="{626FBA5E-9F07-4739-BCB6-8CADD61C6E90}">
          <p14:sldIdLst>
            <p14:sldId id="256"/>
            <p14:sldId id="257"/>
            <p14:sldId id="258"/>
          </p14:sldIdLst>
        </p14:section>
        <p14:section name="1-2" id="{30DC03D4-7DFA-4074-99D7-FB72153B2028}">
          <p14:sldIdLst>
            <p14:sldId id="260"/>
            <p14:sldId id="261"/>
            <p14:sldId id="259"/>
          </p14:sldIdLst>
        </p14:section>
        <p14:section name="1-3" id="{7B3200A0-497B-412B-9C51-F5C2197EEB2E}">
          <p14:sldIdLst>
            <p14:sldId id="262"/>
            <p14:sldId id="263"/>
            <p14:sldId id="264"/>
          </p14:sldIdLst>
        </p14:section>
        <p14:section name="Others" id="{142C0540-8912-46A1-8F0A-9B7571EA69E9}">
          <p14:sldIdLst>
            <p14:sldId id="265"/>
            <p14:sldId id="266"/>
            <p14:sldId id="26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772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60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986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17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52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45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0403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08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57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752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33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77C27-84D6-4207-905E-63A94F605F90}" type="datetimeFigureOut">
              <a:rPr lang="zh-TW" altLang="en-US" smtClean="0"/>
              <a:t>2021/6/10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195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26301" y="363167"/>
            <a:ext cx="10088645" cy="530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55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E9A591A7-6C99-433B-A84C-ECC1189374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5" t="104" r="17696" b="5350"/>
          <a:stretch/>
        </p:blipFill>
        <p:spPr>
          <a:xfrm rot="5400000">
            <a:off x="3081129" y="1045602"/>
            <a:ext cx="3498577" cy="37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52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>
            <a:extLst>
              <a:ext uri="{FF2B5EF4-FFF2-40B4-BE49-F238E27FC236}">
                <a16:creationId xmlns:a16="http://schemas.microsoft.com/office/drawing/2014/main" id="{23571CAE-8E93-4F95-B4D1-8754A6F79DDC}"/>
              </a:ext>
            </a:extLst>
          </p:cNvPr>
          <p:cNvGrpSpPr/>
          <p:nvPr/>
        </p:nvGrpSpPr>
        <p:grpSpPr>
          <a:xfrm>
            <a:off x="1163036" y="1686501"/>
            <a:ext cx="9010617" cy="4451158"/>
            <a:chOff x="1163036" y="1686501"/>
            <a:chExt cx="9010617" cy="4451158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79F38E04-CEA1-4A6A-B90E-1C5F4E8136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555" t="4852" r="3186" b="5054"/>
            <a:stretch/>
          </p:blipFill>
          <p:spPr>
            <a:xfrm>
              <a:off x="5874042" y="3883602"/>
              <a:ext cx="1393175" cy="2254057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B435FE69-0EB4-4C43-83D5-75AF50C0D9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33" t="5264"/>
            <a:stretch/>
          </p:blipFill>
          <p:spPr>
            <a:xfrm>
              <a:off x="7255591" y="3883601"/>
              <a:ext cx="1486243" cy="2254057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56DCCC2-55AE-4019-B98D-6E0E1768EB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167" r="992"/>
            <a:stretch/>
          </p:blipFill>
          <p:spPr>
            <a:xfrm>
              <a:off x="8741834" y="3883600"/>
              <a:ext cx="1431818" cy="2254057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5E0A541-A184-4689-97D4-791E3DAB0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64368" y="3937480"/>
              <a:ext cx="1504498" cy="2173164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CEE99275-E4F0-475D-AD0D-CCF03381B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74984" y="3937481"/>
              <a:ext cx="1393174" cy="2180620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529650BA-3AAA-4196-B5DA-87BC51B65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1842" y="1686502"/>
              <a:ext cx="1431818" cy="21971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F99100F6-2437-4559-BBCA-D81DEDDB2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4042" y="1686502"/>
              <a:ext cx="1447800" cy="2197100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E1E9503-C6A2-4EDC-80A0-B9CD4D8203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361" r="3952"/>
            <a:stretch/>
          </p:blipFill>
          <p:spPr>
            <a:xfrm>
              <a:off x="4166106" y="1686501"/>
              <a:ext cx="1396118" cy="2254057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426D4255-8CC7-4FC0-AF7B-22AB56959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49735" y="1689580"/>
              <a:ext cx="1511300" cy="22479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3B7E0BC7-A8CB-4CCC-B275-D62EBDBB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63036" y="3940943"/>
              <a:ext cx="1498734" cy="2173164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4C97771-33D2-4DEF-B006-4B7A2F9DD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163036" y="1689580"/>
              <a:ext cx="1490181" cy="22479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7ECF8018-AD84-49F0-9641-96542AF2EC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r="4284"/>
            <a:stretch/>
          </p:blipFill>
          <p:spPr>
            <a:xfrm>
              <a:off x="8741835" y="1686501"/>
              <a:ext cx="1431818" cy="21970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725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群組 31">
            <a:extLst>
              <a:ext uri="{FF2B5EF4-FFF2-40B4-BE49-F238E27FC236}">
                <a16:creationId xmlns:a16="http://schemas.microsoft.com/office/drawing/2014/main" id="{F446EAE9-FE29-47CF-9C09-92BFB3E1679F}"/>
              </a:ext>
            </a:extLst>
          </p:cNvPr>
          <p:cNvGrpSpPr/>
          <p:nvPr/>
        </p:nvGrpSpPr>
        <p:grpSpPr>
          <a:xfrm>
            <a:off x="2628900" y="1689060"/>
            <a:ext cx="6934200" cy="3429000"/>
            <a:chOff x="2628900" y="1689060"/>
            <a:chExt cx="6934200" cy="3429000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9B06A961-829D-45AE-B5C1-42AB2328E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8900" y="1689060"/>
              <a:ext cx="6934200" cy="3429000"/>
            </a:xfrm>
            <a:prstGeom prst="rect">
              <a:avLst/>
            </a:prstGeom>
          </p:spPr>
        </p:pic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A5F5A272-2A26-4255-8AD2-60BFEF8D0387}"/>
                </a:ext>
              </a:extLst>
            </p:cNvPr>
            <p:cNvSpPr txBox="1"/>
            <p:nvPr/>
          </p:nvSpPr>
          <p:spPr>
            <a:xfrm>
              <a:off x="3331594" y="3019910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A</a:t>
              </a:r>
              <a:endParaRPr lang="zh-TW" altLang="en-US" b="1" dirty="0"/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5C76AC4E-6CF6-4D7C-A2EE-B5196B4F7F5E}"/>
                </a:ext>
              </a:extLst>
            </p:cNvPr>
            <p:cNvSpPr txBox="1"/>
            <p:nvPr/>
          </p:nvSpPr>
          <p:spPr>
            <a:xfrm>
              <a:off x="3355447" y="4698961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A</a:t>
              </a:r>
              <a:endParaRPr lang="zh-TW" altLang="en-US" b="1" dirty="0"/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BD6263A5-D9AB-424E-A6CB-A263FAB26704}"/>
                </a:ext>
              </a:extLst>
            </p:cNvPr>
            <p:cNvSpPr txBox="1"/>
            <p:nvPr/>
          </p:nvSpPr>
          <p:spPr>
            <a:xfrm>
              <a:off x="4483209" y="4619522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B</a:t>
              </a:r>
              <a:endParaRPr lang="zh-TW" altLang="en-US" b="1" dirty="0"/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036E9424-A904-48E9-A04B-BECBC406B3EC}"/>
                </a:ext>
              </a:extLst>
            </p:cNvPr>
            <p:cNvSpPr txBox="1"/>
            <p:nvPr/>
          </p:nvSpPr>
          <p:spPr>
            <a:xfrm>
              <a:off x="4506067" y="3010375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B</a:t>
              </a:r>
              <a:endParaRPr lang="zh-TW" altLang="en-US" b="1" dirty="0"/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685817DB-2709-4544-8300-26C9CCB8896A}"/>
                </a:ext>
              </a:extLst>
            </p:cNvPr>
            <p:cNvSpPr txBox="1"/>
            <p:nvPr/>
          </p:nvSpPr>
          <p:spPr>
            <a:xfrm>
              <a:off x="8032969" y="4675179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E</a:t>
              </a:r>
              <a:endParaRPr lang="zh-TW" altLang="en-US" b="1" dirty="0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A52AB725-EDF5-467A-878E-2765D49178FD}"/>
                </a:ext>
              </a:extLst>
            </p:cNvPr>
            <p:cNvSpPr txBox="1"/>
            <p:nvPr/>
          </p:nvSpPr>
          <p:spPr>
            <a:xfrm>
              <a:off x="8076038" y="2951605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E</a:t>
              </a:r>
              <a:endParaRPr lang="zh-TW" altLang="en-US" b="1" dirty="0"/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125181E8-DB29-45AF-AC2D-6CC71F09FAB0}"/>
                </a:ext>
              </a:extLst>
            </p:cNvPr>
            <p:cNvSpPr txBox="1"/>
            <p:nvPr/>
          </p:nvSpPr>
          <p:spPr>
            <a:xfrm>
              <a:off x="6930886" y="2967507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D</a:t>
              </a:r>
              <a:endParaRPr lang="zh-TW" altLang="en-US" b="1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56DD031C-AC29-4823-B0C2-28C6E0DEF911}"/>
                </a:ext>
              </a:extLst>
            </p:cNvPr>
            <p:cNvSpPr txBox="1"/>
            <p:nvPr/>
          </p:nvSpPr>
          <p:spPr>
            <a:xfrm>
              <a:off x="6892454" y="4673192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D</a:t>
              </a:r>
              <a:endParaRPr lang="zh-TW" altLang="en-US" b="1" dirty="0"/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456E8DDF-E6A3-4114-8C4E-BA183CCCB503}"/>
                </a:ext>
              </a:extLst>
            </p:cNvPr>
            <p:cNvSpPr txBox="1"/>
            <p:nvPr/>
          </p:nvSpPr>
          <p:spPr>
            <a:xfrm>
              <a:off x="5610971" y="4672988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C</a:t>
              </a:r>
              <a:endParaRPr lang="zh-TW" altLang="en-US" b="1" dirty="0"/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AB157DCA-CA34-4721-92D7-D16D852EF4C6}"/>
                </a:ext>
              </a:extLst>
            </p:cNvPr>
            <p:cNvSpPr txBox="1"/>
            <p:nvPr/>
          </p:nvSpPr>
          <p:spPr>
            <a:xfrm>
              <a:off x="5637474" y="2988106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C</a:t>
              </a:r>
              <a:endParaRPr lang="zh-TW" altLang="en-US" b="1" dirty="0"/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5BA534E7-DC88-4752-B22C-7BE9C4BBFE1C}"/>
                </a:ext>
              </a:extLst>
            </p:cNvPr>
            <p:cNvSpPr txBox="1"/>
            <p:nvPr/>
          </p:nvSpPr>
          <p:spPr>
            <a:xfrm>
              <a:off x="9079063" y="4611383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F</a:t>
              </a:r>
              <a:endParaRPr lang="zh-TW" altLang="en-US" b="1" dirty="0"/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B3F7E79B-A4DC-4E15-A5B2-A0213D28FA81}"/>
                </a:ext>
              </a:extLst>
            </p:cNvPr>
            <p:cNvSpPr txBox="1"/>
            <p:nvPr/>
          </p:nvSpPr>
          <p:spPr>
            <a:xfrm>
              <a:off x="9115173" y="2951605"/>
              <a:ext cx="42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/>
                <a:t>F</a:t>
              </a:r>
              <a:endParaRPr lang="zh-TW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13555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453BB725-FB62-4834-940C-857E33808B4D}"/>
              </a:ext>
            </a:extLst>
          </p:cNvPr>
          <p:cNvGrpSpPr/>
          <p:nvPr/>
        </p:nvGrpSpPr>
        <p:grpSpPr>
          <a:xfrm rot="16200000">
            <a:off x="0" y="1254893"/>
            <a:ext cx="12192000" cy="3850106"/>
            <a:chOff x="0" y="1254893"/>
            <a:chExt cx="12192000" cy="3850106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90A1EA27-A2B6-4517-9E56-DA412B8E7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254893"/>
              <a:ext cx="12192000" cy="1925053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59D22033-601E-437E-B1CE-721B51ED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179946"/>
              <a:ext cx="12192000" cy="19250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53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36670" y="-198161"/>
            <a:ext cx="12828670" cy="675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6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03982" y="-130907"/>
            <a:ext cx="12676407" cy="667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704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425885" y="-155931"/>
            <a:ext cx="12977394" cy="683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25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56405" y="791796"/>
            <a:ext cx="11525787" cy="606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51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01521" y="-189512"/>
            <a:ext cx="13843984" cy="728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15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01563" y="-2548084"/>
            <a:ext cx="11714681" cy="616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5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107584" y="267349"/>
            <a:ext cx="13122767" cy="690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2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017432" y="0"/>
            <a:ext cx="12723522" cy="669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11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12</Words>
  <Application>Microsoft Office PowerPoint</Application>
  <PresentationFormat>寬螢幕</PresentationFormat>
  <Paragraphs>12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李易禪</dc:creator>
  <cp:lastModifiedBy>chan</cp:lastModifiedBy>
  <cp:revision>7</cp:revision>
  <dcterms:created xsi:type="dcterms:W3CDTF">2021-06-06T14:40:28Z</dcterms:created>
  <dcterms:modified xsi:type="dcterms:W3CDTF">2021-06-10T22:33:17Z</dcterms:modified>
</cp:coreProperties>
</file>

<file path=docProps/thumbnail.jpeg>
</file>